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8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62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45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37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85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6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79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79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7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0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01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94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3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usi-laminate.com/" TargetMode="External"/><Relationship Id="rId5" Type="http://schemas.openxmlformats.org/officeDocument/2006/relationships/hyperlink" Target="mailto:customers@usi-corp.com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red logo with a star&#10;&#10;AI-generated content may be incorrect.">
            <a:extLst>
              <a:ext uri="{FF2B5EF4-FFF2-40B4-BE49-F238E27FC236}">
                <a16:creationId xmlns:a16="http://schemas.microsoft.com/office/drawing/2014/main" id="{6006A1BA-E0C9-0CD2-B140-B519ECBEDC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452" y="442453"/>
            <a:ext cx="1108734" cy="8053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4F72197-CFDD-0C84-1AF0-3A999AF7C491}"/>
              </a:ext>
            </a:extLst>
          </p:cNvPr>
          <p:cNvSpPr txBox="1"/>
          <p:nvPr/>
        </p:nvSpPr>
        <p:spPr>
          <a:xfrm>
            <a:off x="567504" y="1787855"/>
            <a:ext cx="4246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Pouch </a:t>
            </a:r>
            <a:r>
              <a:rPr lang="en-US" b="1"/>
              <a:t>Board – Black, Gloss, </a:t>
            </a:r>
            <a:r>
              <a:rPr lang="en-US" b="1" dirty="0"/>
              <a:t>37” x 49”</a:t>
            </a:r>
          </a:p>
          <a:p>
            <a:r>
              <a:rPr lang="en-US" sz="1400" dirty="0"/>
              <a:t>#C37BLK</a:t>
            </a:r>
          </a:p>
        </p:txBody>
      </p:sp>
      <p:pic>
        <p:nvPicPr>
          <p:cNvPr id="10" name="Picture 9" descr="A stack of white paper&#10;&#10;AI-generated content may be incorrect.">
            <a:extLst>
              <a:ext uri="{FF2B5EF4-FFF2-40B4-BE49-F238E27FC236}">
                <a16:creationId xmlns:a16="http://schemas.microsoft.com/office/drawing/2014/main" id="{5F657313-6CE7-EAD8-C8F7-975B31460B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32" b="12735"/>
          <a:stretch>
            <a:fillRect/>
          </a:stretch>
        </p:blipFill>
        <p:spPr>
          <a:xfrm>
            <a:off x="567504" y="2723448"/>
            <a:ext cx="2678097" cy="204157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79AC32E-36E3-DC04-E47D-5D41013E1747}"/>
              </a:ext>
            </a:extLst>
          </p:cNvPr>
          <p:cNvSpPr txBox="1"/>
          <p:nvPr/>
        </p:nvSpPr>
        <p:spPr>
          <a:xfrm>
            <a:off x="3438758" y="2723448"/>
            <a:ext cx="29496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Foam board with gloss/clear laminate attached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3/16"" thick foam board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5 mil high gloss film attached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Low temperature adhesives safe for all inkjet and other prints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Run at 300 degrees and 1 feet per minute in roll laminators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Edge seal on the 37-inch width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Size: 37" x 49”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Color: Black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Quantity: 10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A183BE6-5ECC-345C-1535-A3BC9B378D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9292" y="6347594"/>
            <a:ext cx="1932038" cy="85422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3EE071C-BBCC-4950-3C2C-C75E7DA444CE}"/>
              </a:ext>
            </a:extLst>
          </p:cNvPr>
          <p:cNvSpPr txBox="1"/>
          <p:nvPr/>
        </p:nvSpPr>
        <p:spPr>
          <a:xfrm>
            <a:off x="706670" y="5528211"/>
            <a:ext cx="329751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Questions? Need more information?</a:t>
            </a:r>
          </a:p>
          <a:p>
            <a:endParaRPr lang="en-US" sz="1200" dirty="0"/>
          </a:p>
          <a:p>
            <a:r>
              <a:rPr lang="en-US" sz="1200" dirty="0"/>
              <a:t>Contact USI’s Customer Service and Technical Support Team. We’re here to help!</a:t>
            </a:r>
          </a:p>
          <a:p>
            <a:endParaRPr lang="en-US" sz="1200" dirty="0"/>
          </a:p>
          <a:p>
            <a:r>
              <a:rPr lang="en-US" sz="1200" dirty="0"/>
              <a:t>Tel |  (800) 282-9290; 1 (203) 245-8586</a:t>
            </a:r>
          </a:p>
          <a:p>
            <a:r>
              <a:rPr lang="en-US" sz="1200" dirty="0"/>
              <a:t>Fax |  1 (203) 245-8619</a:t>
            </a:r>
          </a:p>
          <a:p>
            <a:r>
              <a:rPr lang="en-US" sz="1200" dirty="0"/>
              <a:t>Email | </a:t>
            </a:r>
            <a:r>
              <a:rPr lang="en-US" sz="1200" dirty="0">
                <a:hlinkClick r:id="rId5"/>
              </a:rPr>
              <a:t>customers@usi-corp.com</a:t>
            </a:r>
            <a:r>
              <a:rPr lang="en-US" sz="1200" dirty="0"/>
              <a:t> </a:t>
            </a:r>
          </a:p>
          <a:p>
            <a:r>
              <a:rPr lang="en-US" sz="1200" dirty="0"/>
              <a:t>Web | </a:t>
            </a:r>
            <a:r>
              <a:rPr lang="en-US" sz="1200" dirty="0">
                <a:hlinkClick r:id="rId6"/>
              </a:rPr>
              <a:t>www.usi-laminate.com</a:t>
            </a:r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USI</a:t>
            </a:r>
          </a:p>
          <a:p>
            <a:r>
              <a:rPr lang="en-US" sz="1200" dirty="0"/>
              <a:t>98 Fort Path Road</a:t>
            </a:r>
          </a:p>
          <a:p>
            <a:r>
              <a:rPr lang="en-US" sz="1200" dirty="0"/>
              <a:t>Madison, CT 06443</a:t>
            </a:r>
          </a:p>
        </p:txBody>
      </p:sp>
    </p:spTree>
    <p:extLst>
      <p:ext uri="{BB962C8B-B14F-4D97-AF65-F5344CB8AC3E}">
        <p14:creationId xmlns:p14="http://schemas.microsoft.com/office/powerpoint/2010/main" val="3479265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136</Words>
  <Application>Microsoft Office PowerPoint</Application>
  <PresentationFormat>Letter Paper (8.5x11 in)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Gregory Sottile</dc:creator>
  <cp:lastModifiedBy>Gregory Sottile</cp:lastModifiedBy>
  <cp:revision>6</cp:revision>
  <dcterms:created xsi:type="dcterms:W3CDTF">2025-07-11T19:26:09Z</dcterms:created>
  <dcterms:modified xsi:type="dcterms:W3CDTF">2025-07-14T20:18:25Z</dcterms:modified>
</cp:coreProperties>
</file>