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2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2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3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79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79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7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0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9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C0A24-2637-4902-A3F6-D52FB230423C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1CC2AF-EE7A-4923-A17B-57087F7AE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3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www.usi-laminate.com/" TargetMode="External"/><Relationship Id="rId4" Type="http://schemas.openxmlformats.org/officeDocument/2006/relationships/hyperlink" Target="mailto:customers@usi-cor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red logo with a star&#10;&#10;AI-generated content may be incorrect.">
            <a:extLst>
              <a:ext uri="{FF2B5EF4-FFF2-40B4-BE49-F238E27FC236}">
                <a16:creationId xmlns:a16="http://schemas.microsoft.com/office/drawing/2014/main" id="{6006A1BA-E0C9-0CD2-B140-B519ECBED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452" y="442453"/>
            <a:ext cx="1108734" cy="80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F72197-CFDD-0C84-1AF0-3A999AF7C491}"/>
              </a:ext>
            </a:extLst>
          </p:cNvPr>
          <p:cNvSpPr txBox="1"/>
          <p:nvPr/>
        </p:nvSpPr>
        <p:spPr>
          <a:xfrm>
            <a:off x="567503" y="1787855"/>
            <a:ext cx="5820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Self-Stick Adhesive Foam Board – White, 24” x 36” </a:t>
            </a:r>
            <a:r>
              <a:rPr lang="en-US" sz="1400" dirty="0"/>
              <a:t>#550454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9AC32E-36E3-DC04-E47D-5D41013E1747}"/>
              </a:ext>
            </a:extLst>
          </p:cNvPr>
          <p:cNvSpPr txBox="1"/>
          <p:nvPr/>
        </p:nvSpPr>
        <p:spPr>
          <a:xfrm>
            <a:off x="3438758" y="2723448"/>
            <a:ext cx="29496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Foam board coated with a pressure sensitive or 'cold' adhesive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Sticky to the touch, the adhesive is a high-tack permanent adhesive for maximum hold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Boards is sturdy 3/16" thick foam board, lightweight and easy to cut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Most prints can be applied by hand with a brayer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Size: 24" x 36"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Color: White</a:t>
            </a:r>
          </a:p>
          <a:p>
            <a:pPr marL="169863" indent="-169863">
              <a:buFont typeface="Arial" panose="020B0604020202020204" pitchFamily="34" charset="0"/>
              <a:buChar char="•"/>
            </a:pPr>
            <a:r>
              <a:rPr lang="en-US" sz="1200" dirty="0"/>
              <a:t>Quantity: 25 Sheets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A183BE6-5ECC-345C-1535-A3BC9B378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292" y="6347594"/>
            <a:ext cx="1932038" cy="8542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3EE071C-BBCC-4950-3C2C-C75E7DA444CE}"/>
              </a:ext>
            </a:extLst>
          </p:cNvPr>
          <p:cNvSpPr txBox="1"/>
          <p:nvPr/>
        </p:nvSpPr>
        <p:spPr>
          <a:xfrm>
            <a:off x="706670" y="5528211"/>
            <a:ext cx="329751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Questions? Need more information?</a:t>
            </a:r>
          </a:p>
          <a:p>
            <a:endParaRPr lang="en-US" sz="1200" dirty="0"/>
          </a:p>
          <a:p>
            <a:r>
              <a:rPr lang="en-US" sz="1200" dirty="0"/>
              <a:t>Contact USI’s Customer Service and Technical Support Team. We’re here to help!</a:t>
            </a:r>
          </a:p>
          <a:p>
            <a:endParaRPr lang="en-US" sz="1200" dirty="0"/>
          </a:p>
          <a:p>
            <a:r>
              <a:rPr lang="en-US" sz="1200" dirty="0"/>
              <a:t>Tel |  (800) 282-9290; 1 (203) 245-8586</a:t>
            </a:r>
          </a:p>
          <a:p>
            <a:r>
              <a:rPr lang="en-US" sz="1200" dirty="0"/>
              <a:t>Fax |  1 (203) 245-8619</a:t>
            </a:r>
          </a:p>
          <a:p>
            <a:r>
              <a:rPr lang="en-US" sz="1200" dirty="0"/>
              <a:t>Email | </a:t>
            </a:r>
            <a:r>
              <a:rPr lang="en-US" sz="1200" dirty="0">
                <a:hlinkClick r:id="rId4"/>
              </a:rPr>
              <a:t>customers@usi-corp.com</a:t>
            </a:r>
            <a:r>
              <a:rPr lang="en-US" sz="1200" dirty="0"/>
              <a:t> </a:t>
            </a:r>
          </a:p>
          <a:p>
            <a:r>
              <a:rPr lang="en-US" sz="1200" dirty="0"/>
              <a:t>Web | </a:t>
            </a:r>
            <a:r>
              <a:rPr lang="en-US" sz="1200" dirty="0">
                <a:hlinkClick r:id="rId5"/>
              </a:rPr>
              <a:t>www.usi-laminate.com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USI</a:t>
            </a:r>
          </a:p>
          <a:p>
            <a:r>
              <a:rPr lang="en-US" sz="1200" dirty="0"/>
              <a:t>98 Fort Path Road</a:t>
            </a:r>
          </a:p>
          <a:p>
            <a:r>
              <a:rPr lang="en-US" sz="1200" dirty="0"/>
              <a:t>Madison, CT 06443</a:t>
            </a:r>
          </a:p>
        </p:txBody>
      </p:sp>
      <p:pic>
        <p:nvPicPr>
          <p:cNvPr id="3" name="Picture 2" descr="A stack of white sheets&#10;&#10;AI-generated content may be incorrect.">
            <a:extLst>
              <a:ext uri="{FF2B5EF4-FFF2-40B4-BE49-F238E27FC236}">
                <a16:creationId xmlns:a16="http://schemas.microsoft.com/office/drawing/2014/main" id="{469E3503-025E-C8FF-F8ED-90DCAFD498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53" y="2553392"/>
            <a:ext cx="2707660" cy="277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26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140</Words>
  <Application>Microsoft Office PowerPoint</Application>
  <PresentationFormat>Letter Paper (8.5x11 in)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Gregory Sottile</dc:creator>
  <cp:lastModifiedBy>Gregory Sottile</cp:lastModifiedBy>
  <cp:revision>5</cp:revision>
  <dcterms:created xsi:type="dcterms:W3CDTF">2025-07-11T19:26:09Z</dcterms:created>
  <dcterms:modified xsi:type="dcterms:W3CDTF">2025-07-14T20:40:21Z</dcterms:modified>
</cp:coreProperties>
</file>